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191" t="686" b="82838"/>
          <a:stretch>
            <a:fillRect/>
          </a:stretch>
        </p:blipFill>
        <p:spPr bwMode="auto">
          <a:xfrm>
            <a:off x="2362200" y="685800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Raipura PTI</dc:creator>
  <cp:lastModifiedBy>Raipura PTI</cp:lastModifiedBy>
  <cp:revision>8</cp:revision>
  <dcterms:created xsi:type="dcterms:W3CDTF">2006-08-16T00:00:00Z</dcterms:created>
  <dcterms:modified xsi:type="dcterms:W3CDTF">2018-05-15T04:02:16Z</dcterms:modified>
</cp:coreProperties>
</file>